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42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21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6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874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51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61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39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31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8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97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02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05C7-9646-4874-AFF3-E433B204B4EF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E671-22FC-4CD5-9BF0-5E2B7E5F0F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58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37" y="414337"/>
            <a:ext cx="4716319" cy="3686176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524" y="414337"/>
            <a:ext cx="4443413" cy="347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76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" y="481012"/>
            <a:ext cx="5110163" cy="3845398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2" y="4482404"/>
            <a:ext cx="121348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Hypercellularity and abnormal widening of the red pulpa is visible with hyperemia (arrows). Hematoxylin and eosin stain, magnification   </a:t>
            </a: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ｘ</a:t>
            </a:r>
            <a:r>
              <a:rPr kumimoji="0" lang="ja-JP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400. </a:t>
            </a:r>
          </a:p>
        </p:txBody>
      </p:sp>
      <p:pic>
        <p:nvPicPr>
          <p:cNvPr id="1026" name="Picture 2" descr="tim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4575" y="-136525"/>
            <a:ext cx="66675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214312" y="4790181"/>
            <a:ext cx="77438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 smtClean="0"/>
              <a:t>Nature Reviews Gastroenterology &amp; </a:t>
            </a:r>
            <a:r>
              <a:rPr lang="en-US" altLang="ja-JP" sz="1600" dirty="0" err="1" smtClean="0"/>
              <a:t>Hepatology</a:t>
            </a:r>
            <a:r>
              <a:rPr lang="en-US" altLang="ja-JP" sz="1600" dirty="0" smtClean="0"/>
              <a:t> 6, 433-436 (July 2009)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4255821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ftanioka</dc:creator>
  <cp:lastModifiedBy>ftanioka</cp:lastModifiedBy>
  <cp:revision>1</cp:revision>
  <dcterms:created xsi:type="dcterms:W3CDTF">2015-03-30T08:48:31Z</dcterms:created>
  <dcterms:modified xsi:type="dcterms:W3CDTF">2015-03-30T08:48:59Z</dcterms:modified>
</cp:coreProperties>
</file>