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7" d="100"/>
          <a:sy n="67" d="100"/>
        </p:scale>
        <p:origin x="9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05C7-9646-4874-AFF3-E433B204B4EF}" type="datetimeFigureOut">
              <a:rPr kumimoji="1" lang="ja-JP" altLang="en-US" smtClean="0"/>
              <a:t>2015/3/30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E671-22FC-4CD5-9BF0-5E2B7E5F0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0429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05C7-9646-4874-AFF3-E433B204B4EF}" type="datetimeFigureOut">
              <a:rPr kumimoji="1" lang="ja-JP" altLang="en-US" smtClean="0"/>
              <a:t>2015/3/30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E671-22FC-4CD5-9BF0-5E2B7E5F0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4216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05C7-9646-4874-AFF3-E433B204B4EF}" type="datetimeFigureOut">
              <a:rPr kumimoji="1" lang="ja-JP" altLang="en-US" smtClean="0"/>
              <a:t>2015/3/30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E671-22FC-4CD5-9BF0-5E2B7E5F0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1264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05C7-9646-4874-AFF3-E433B204B4EF}" type="datetimeFigureOut">
              <a:rPr kumimoji="1" lang="ja-JP" altLang="en-US" smtClean="0"/>
              <a:t>2015/3/30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E671-22FC-4CD5-9BF0-5E2B7E5F0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8745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05C7-9646-4874-AFF3-E433B204B4EF}" type="datetimeFigureOut">
              <a:rPr kumimoji="1" lang="ja-JP" altLang="en-US" smtClean="0"/>
              <a:t>2015/3/30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E671-22FC-4CD5-9BF0-5E2B7E5F0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518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05C7-9646-4874-AFF3-E433B204B4EF}" type="datetimeFigureOut">
              <a:rPr kumimoji="1" lang="ja-JP" altLang="en-US" smtClean="0"/>
              <a:t>2015/3/30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E671-22FC-4CD5-9BF0-5E2B7E5F0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4619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05C7-9646-4874-AFF3-E433B204B4EF}" type="datetimeFigureOut">
              <a:rPr kumimoji="1" lang="ja-JP" altLang="en-US" smtClean="0"/>
              <a:t>2015/3/30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E671-22FC-4CD5-9BF0-5E2B7E5F0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1397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05C7-9646-4874-AFF3-E433B204B4EF}" type="datetimeFigureOut">
              <a:rPr kumimoji="1" lang="ja-JP" altLang="en-US" smtClean="0"/>
              <a:t>2015/3/30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E671-22FC-4CD5-9BF0-5E2B7E5F0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7312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05C7-9646-4874-AFF3-E433B204B4EF}" type="datetimeFigureOut">
              <a:rPr kumimoji="1" lang="ja-JP" altLang="en-US" smtClean="0"/>
              <a:t>2015/3/30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E671-22FC-4CD5-9BF0-5E2B7E5F0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88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05C7-9646-4874-AFF3-E433B204B4EF}" type="datetimeFigureOut">
              <a:rPr kumimoji="1" lang="ja-JP" altLang="en-US" smtClean="0"/>
              <a:t>2015/3/30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E671-22FC-4CD5-9BF0-5E2B7E5F0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2970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05C7-9646-4874-AFF3-E433B204B4EF}" type="datetimeFigureOut">
              <a:rPr kumimoji="1" lang="ja-JP" altLang="en-US" smtClean="0"/>
              <a:t>2015/3/30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E671-22FC-4CD5-9BF0-5E2B7E5F0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9028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F05C7-9646-4874-AFF3-E433B204B4EF}" type="datetimeFigureOut">
              <a:rPr kumimoji="1" lang="ja-JP" altLang="en-US" smtClean="0"/>
              <a:t>2015/3/30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1E671-22FC-4CD5-9BF0-5E2B7E5F0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258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37" y="414337"/>
            <a:ext cx="4716319" cy="3686176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524" y="414337"/>
            <a:ext cx="4443413" cy="347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761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9" y="481012"/>
            <a:ext cx="5110163" cy="3845398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4312" y="4482404"/>
            <a:ext cx="1213485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Hypercellularity and abnormal widening of the red pulpa is visible with hyperemia (arrows). Hematoxylin and eosin stain, magnification   </a:t>
            </a:r>
            <a:r>
              <a:rPr kumimoji="0" lang="ja-JP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ｘ</a:t>
            </a:r>
            <a:r>
              <a:rPr kumimoji="0" lang="ja-JP" altLang="ja-JP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400. </a:t>
            </a:r>
          </a:p>
        </p:txBody>
      </p:sp>
      <p:pic>
        <p:nvPicPr>
          <p:cNvPr id="1026" name="Picture 2" descr="tim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4575" y="-136525"/>
            <a:ext cx="66675" cy="6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正方形/長方形 5"/>
          <p:cNvSpPr/>
          <p:nvPr/>
        </p:nvSpPr>
        <p:spPr>
          <a:xfrm>
            <a:off x="214312" y="4790181"/>
            <a:ext cx="77438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/>
              <a:t>Nature Reviews Gastroenterology &amp; </a:t>
            </a:r>
            <a:r>
              <a:rPr lang="en-US" altLang="ja-JP" sz="1600" dirty="0" err="1" smtClean="0"/>
              <a:t>Hepatology</a:t>
            </a:r>
            <a:r>
              <a:rPr lang="en-US" altLang="ja-JP" sz="1600" dirty="0" smtClean="0"/>
              <a:t> 6, 433-436 (July 2009)</a:t>
            </a:r>
            <a:endParaRPr lang="en-US" altLang="ja-JP" sz="1600" dirty="0"/>
          </a:p>
        </p:txBody>
      </p:sp>
    </p:spTree>
    <p:extLst>
      <p:ext uri="{BB962C8B-B14F-4D97-AF65-F5344CB8AC3E}">
        <p14:creationId xmlns:p14="http://schemas.microsoft.com/office/powerpoint/2010/main" val="4255821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</Words>
  <Application>Microsoft Office PowerPoint</Application>
  <PresentationFormat>ワイド画面</PresentationFormat>
  <Paragraphs>2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ftanioka</dc:creator>
  <cp:lastModifiedBy>ftanioka</cp:lastModifiedBy>
  <cp:revision>1</cp:revision>
  <dcterms:created xsi:type="dcterms:W3CDTF">2015-03-30T08:48:31Z</dcterms:created>
  <dcterms:modified xsi:type="dcterms:W3CDTF">2015-03-30T08:48:59Z</dcterms:modified>
</cp:coreProperties>
</file>